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3048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4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ctr" rtl="0" indent="19050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30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 indent="-285750" marL="742950">
              <a:defRPr/>
            </a:lvl2pPr>
            <a:lvl3pPr rtl="0" indent="-228600" marL="1143000">
              <a:defRPr/>
            </a:lvl3pPr>
            <a:lvl4pPr rtl="0" indent="-228600" marL="160020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b="1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4"/><Relationship Target="../media/image08.jpg" Type="http://schemas.openxmlformats.org/officeDocument/2006/relationships/image" Id="rId3"/><Relationship Target="../media/image03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4"/><Relationship Target="../media/image11.jpg" Type="http://schemas.openxmlformats.org/officeDocument/2006/relationships/image" Id="rId3"/><Relationship Target="../media/image00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jpg" Type="http://schemas.openxmlformats.org/officeDocument/2006/relationships/image" Id="rId4"/><Relationship Target="../media/image10.jpg" Type="http://schemas.openxmlformats.org/officeDocument/2006/relationships/image" Id="rId3"/><Relationship Target="../media/image07.jp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4"/><Relationship Target="../media/image09.jpg" Type="http://schemas.openxmlformats.org/officeDocument/2006/relationships/image" Id="rId3"/><Relationship Target="../media/image05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A4C2F4"/>
        </a:solidFill>
      </p:bgPr>
    </p:bg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idx="1" type="subTitle"/>
          </p:nvPr>
        </p:nvSpPr>
        <p:spPr>
          <a:xfrm>
            <a:off y="4127401" x="685800"/>
            <a:ext cy="949799" cx="7772400"/>
          </a:xfrm>
          <a:prstGeom prst="rect">
            <a:avLst/>
          </a:prstGeom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/>
              <a:t>Por: Justin ahbadbalas y Trenton O'Connor</a:t>
            </a:r>
          </a:p>
        </p:txBody>
      </p:sp>
      <p:sp>
        <p:nvSpPr>
          <p:cNvPr id="24" name="Shape 24"/>
          <p:cNvSpPr txBox="1"/>
          <p:nvPr/>
        </p:nvSpPr>
        <p:spPr>
          <a:xfrm>
            <a:off y="1060575" x="718700"/>
            <a:ext cy="1970399" cx="7834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sz="7200" lang="es"/>
              <a:t>La Moda De Las    Estaciones </a:t>
            </a:r>
          </a:p>
        </p:txBody>
      </p:sp>
    </p:spTree>
  </p:cSld>
  <p:clrMapOvr>
    <a:masterClrMapping/>
  </p:clrMapOvr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/>
        </p:nvSpPr>
        <p:spPr>
          <a:xfrm rot="625892">
            <a:off y="4415514" x="4613172"/>
            <a:ext cy="457259" cx="2099297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 rot="948726">
            <a:off y="2143358" x="5889686"/>
            <a:ext cy="2055839" cx="175632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31" name="Shape 31"/>
          <p:cNvSpPr txBox="1"/>
          <p:nvPr/>
        </p:nvSpPr>
        <p:spPr>
          <a:xfrm rot="1061673">
            <a:off y="4290945" x="4993024"/>
            <a:ext cy="970204" cx="261365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Eduardo lleva un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camiseta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blanca. El lleva unos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pantalones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cortos blanco.</a:t>
            </a:r>
            <a:r>
              <a:rPr lang="es"/>
              <a:t> </a:t>
            </a:r>
          </a:p>
        </p:txBody>
      </p:sp>
      <p:sp>
        <p:nvSpPr>
          <p:cNvPr id="32" name="Shape 32"/>
          <p:cNvSpPr/>
          <p:nvPr/>
        </p:nvSpPr>
        <p:spPr>
          <a:xfrm rot="-791698">
            <a:off y="945675" x="512112"/>
            <a:ext cy="2800349" cx="181927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33" name="Shape 33"/>
          <p:cNvSpPr txBox="1"/>
          <p:nvPr/>
        </p:nvSpPr>
        <p:spPr>
          <a:xfrm rot="-759446">
            <a:off y="3842702" x="548633"/>
            <a:ext cy="457214" cx="2942202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Rebecca lleva una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traje de baño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rayado.</a:t>
            </a:r>
          </a:p>
        </p:txBody>
      </p:sp>
      <p:sp>
        <p:nvSpPr>
          <p:cNvPr id="34" name="Shape 34"/>
          <p:cNvSpPr/>
          <p:nvPr/>
        </p:nvSpPr>
        <p:spPr>
          <a:xfrm>
            <a:off y="577650" x="2836972"/>
            <a:ext cy="1219973" cx="5334031"/>
          </a:xfrm>
          <a:custGeom>
            <a:pathLst>
              <a:path w="3183" extrusionOk="0" h="728">
                <a:moveTo>
                  <a:pt y="715" x="277"/>
                </a:moveTo>
                <a:lnTo>
                  <a:pt y="0" x="0"/>
                </a:lnTo>
                <a:lnTo>
                  <a:pt y="0" x="102"/>
                </a:lnTo>
                <a:lnTo>
                  <a:pt y="520" x="288"/>
                </a:lnTo>
                <a:quadBezTo>
                  <a:pt y="582" x="311"/>
                  <a:pt y="637" x="326"/>
                </a:quadBezTo>
                <a:quadBezTo>
                  <a:pt y="578" x="342"/>
                  <a:pt y="520" x="364"/>
                </a:quadBezTo>
                <a:lnTo>
                  <a:pt y="0" x="558"/>
                </a:lnTo>
                <a:lnTo>
                  <a:pt y="0" x="654"/>
                </a:lnTo>
                <a:lnTo>
                  <a:pt y="715" x="374"/>
                </a:lnTo>
                <a:lnTo>
                  <a:pt y="715" x="277"/>
                </a:lnTo>
                <a:close/>
                <a:moveTo>
                  <a:pt y="548" x="1083"/>
                </a:moveTo>
                <a:lnTo>
                  <a:pt y="560" x="1174"/>
                </a:lnTo>
                <a:quadBezTo>
                  <a:pt y="639" x="1152"/>
                  <a:pt y="683" x="1094"/>
                </a:quadBezTo>
                <a:quadBezTo>
                  <a:pt y="727" x="1036"/>
                  <a:pt y="727" x="946"/>
                </a:quadBezTo>
                <a:quadBezTo>
                  <a:pt y="727" x="832"/>
                  <a:pt y="657" x="765"/>
                </a:quadBezTo>
                <a:quadBezTo>
                  <a:pt y="587" x="699"/>
                  <a:pt y="460" x="699"/>
                </a:quadBezTo>
                <a:quadBezTo>
                  <a:pt y="330" x="699"/>
                  <a:pt y="257" x="766"/>
                </a:quadBezTo>
                <a:quadBezTo>
                  <a:pt y="185" x="833"/>
                  <a:pt y="185" x="941"/>
                </a:quadBezTo>
                <a:quadBezTo>
                  <a:pt y="185" x="1045"/>
                  <a:pt y="256" x="1111"/>
                </a:quadBezTo>
                <a:quadBezTo>
                  <a:pt y="327" x="1177"/>
                  <a:pt y="455" x="1177"/>
                </a:quadBezTo>
                <a:quadBezTo>
                  <a:pt y="463" x="1177"/>
                  <a:pt y="479" x="1176"/>
                </a:quadBezTo>
                <a:lnTo>
                  <a:pt y="479" x="790"/>
                </a:lnTo>
                <a:quadBezTo>
                  <a:pt y="564" x="794"/>
                  <a:pt y="609" x="838"/>
                </a:quadBezTo>
                <a:quadBezTo>
                  <a:pt y="655" x="881"/>
                  <a:pt y="655" x="946"/>
                </a:quadBezTo>
                <a:quadBezTo>
                  <a:pt y="655" x="995"/>
                  <a:pt y="629" x="1029"/>
                </a:quadBezTo>
                <a:quadBezTo>
                  <a:pt y="604" x="1063"/>
                  <a:pt y="548" x="1083"/>
                </a:quadBezTo>
                <a:close/>
                <a:moveTo>
                  <a:pt y="406" x="794"/>
                </a:moveTo>
                <a:lnTo>
                  <a:pt y="406" x="1084"/>
                </a:lnTo>
                <a:quadBezTo>
                  <a:pt y="341" x="1078"/>
                  <a:pt y="308" x="1051"/>
                </a:quadBezTo>
                <a:quadBezTo>
                  <a:pt y="257" x="1009"/>
                  <a:pt y="257" x="942"/>
                </a:quadBezTo>
                <a:quadBezTo>
                  <a:pt y="257" x="881"/>
                  <a:pt y="298" x="840"/>
                </a:quadBezTo>
                <a:quadBezTo>
                  <a:pt y="338" x="799"/>
                  <a:pt y="406" x="794"/>
                </a:quadBezTo>
                <a:close/>
                <a:moveTo>
                  <a:pt y="715" x="1283"/>
                </a:moveTo>
                <a:lnTo>
                  <a:pt y="197" x="1283"/>
                </a:lnTo>
                <a:lnTo>
                  <a:pt y="197" x="1362"/>
                </a:lnTo>
                <a:lnTo>
                  <a:pt y="275" x="1362"/>
                </a:lnTo>
                <a:quadBezTo>
                  <a:pt y="220" x="1393"/>
                  <a:pt y="203" x="1418"/>
                </a:quadBezTo>
                <a:quadBezTo>
                  <a:pt y="185" x="1444"/>
                  <a:pt y="185" x="1475"/>
                </a:quadBezTo>
                <a:quadBezTo>
                  <a:pt y="185" x="1519"/>
                  <a:pt y="213" x="1565"/>
                </a:quadBezTo>
                <a:lnTo>
                  <a:pt y="295" x="1535"/>
                </a:lnTo>
                <a:quadBezTo>
                  <a:pt y="276" x="1502"/>
                  <a:pt y="276" x="1470"/>
                </a:quadBezTo>
                <a:quadBezTo>
                  <a:pt y="276" x="1441"/>
                  <a:pt y="293" x="1418"/>
                </a:quadBezTo>
                <a:quadBezTo>
                  <a:pt y="311" x="1395"/>
                  <a:pt y="341" x="1386"/>
                </a:quadBezTo>
                <a:quadBezTo>
                  <a:pt y="388" x="1371"/>
                  <a:pt y="444" x="1371"/>
                </a:quadBezTo>
                <a:lnTo>
                  <a:pt y="715" x="1371"/>
                </a:lnTo>
                <a:lnTo>
                  <a:pt y="715" x="1283"/>
                </a:lnTo>
                <a:close/>
                <a:moveTo>
                  <a:pt y="651" x="1956"/>
                </a:moveTo>
                <a:quadBezTo>
                  <a:pt y="693" x="1907"/>
                  <a:pt y="710" x="1861"/>
                </a:quadBezTo>
                <a:quadBezTo>
                  <a:pt y="727" x="1816"/>
                  <a:pt y="727" x="1765"/>
                </a:quadBezTo>
                <a:quadBezTo>
                  <a:pt y="727" x="1679"/>
                  <a:pt y="685" x="1633"/>
                </a:quadBezTo>
                <a:quadBezTo>
                  <a:pt y="644" x="1587"/>
                  <a:pt y="579" x="1587"/>
                </a:quadBezTo>
                <a:quadBezTo>
                  <a:pt y="541" x="1587"/>
                  <a:pt y="509" x="1605"/>
                </a:quadBezTo>
                <a:quadBezTo>
                  <a:pt y="478" x="1622"/>
                  <a:pt y="458" x="1650"/>
                </a:quadBezTo>
                <a:quadBezTo>
                  <a:pt y="439" x="1678"/>
                  <a:pt y="430" x="1713"/>
                </a:quadBezTo>
                <a:quadBezTo>
                  <a:pt y="423" x="1739"/>
                  <a:pt y="416" x="1791"/>
                </a:quadBezTo>
                <a:quadBezTo>
                  <a:pt y="404" x="1898"/>
                  <a:pt y="386" x="1948"/>
                </a:quadBezTo>
                <a:quadBezTo>
                  <a:pt y="368" x="1949"/>
                  <a:pt y="363" x="1949"/>
                </a:quadBezTo>
                <a:quadBezTo>
                  <a:pt y="310" x="1949"/>
                  <a:pt y="288" x="1924"/>
                </a:quadBezTo>
                <a:quadBezTo>
                  <a:pt y="258" x="1890"/>
                  <a:pt y="258" x="1824"/>
                </a:quadBezTo>
                <a:quadBezTo>
                  <a:pt y="258" x="1762"/>
                  <a:pt y="280" x="1732"/>
                </a:quadBezTo>
                <a:quadBezTo>
                  <a:pt y="301" x="1703"/>
                  <a:pt y="356" x="1688"/>
                </a:quadBezTo>
                <a:lnTo>
                  <a:pt y="345" x="1603"/>
                </a:lnTo>
                <a:quadBezTo>
                  <a:pt y="290" x="1614"/>
                  <a:pt y="256" x="1641"/>
                </a:quadBezTo>
                <a:quadBezTo>
                  <a:pt y="222" x="1668"/>
                  <a:pt y="203" x="1719"/>
                </a:quadBezTo>
                <a:quadBezTo>
                  <a:pt y="185" x="1770"/>
                  <a:pt y="185" x="1836"/>
                </a:quadBezTo>
                <a:quadBezTo>
                  <a:pt y="185" x="1903"/>
                  <a:pt y="201" x="1944"/>
                </a:quadBezTo>
                <a:quadBezTo>
                  <a:pt y="216" x="1986"/>
                  <a:pt y="240" x="2005"/>
                </a:quadBezTo>
                <a:quadBezTo>
                  <a:pt y="264" x="2025"/>
                  <a:pt y="300" x="2033"/>
                </a:quadBezTo>
                <a:quadBezTo>
                  <a:pt y="322" x="2037"/>
                  <a:pt y="381" x="2037"/>
                </a:quadBezTo>
                <a:lnTo>
                  <a:pt y="498" x="2037"/>
                </a:lnTo>
                <a:quadBezTo>
                  <a:pt y="621" x="2037"/>
                  <a:pt y="653" x="2043"/>
                </a:quadBezTo>
                <a:quadBezTo>
                  <a:pt y="686" x="2048"/>
                  <a:pt y="715" x="2065"/>
                </a:quadBezTo>
                <a:lnTo>
                  <a:pt y="715" x="1973"/>
                </a:lnTo>
                <a:quadBezTo>
                  <a:pt y="688" x="1959"/>
                  <a:pt y="651" x="1956"/>
                </a:quadBezTo>
                <a:close/>
                <a:moveTo>
                  <a:pt y="455" x="1948"/>
                </a:moveTo>
                <a:quadBezTo>
                  <a:pt y="475" x="1900"/>
                  <a:pt y="488" x="1805"/>
                </a:quadBezTo>
                <a:quadBezTo>
                  <a:pt y="496" x="1750"/>
                  <a:pt y="506" x="1728"/>
                </a:quadBezTo>
                <a:quadBezTo>
                  <a:pt y="516" x="1706"/>
                  <a:pt y="534" x="1693"/>
                </a:quadBezTo>
                <a:quadBezTo>
                  <a:pt y="553" x="1681"/>
                  <a:pt y="576" x="1681"/>
                </a:quadBezTo>
                <a:quadBezTo>
                  <a:pt y="611" x="1681"/>
                  <a:pt y="635" x="1708"/>
                </a:quadBezTo>
                <a:quadBezTo>
                  <a:pt y="658" x="1734"/>
                  <a:pt y="658" x="1786"/>
                </a:quadBezTo>
                <a:quadBezTo>
                  <a:pt y="658" x="1836"/>
                  <a:pt y="636" x="1876"/>
                </a:quadBezTo>
                <a:quadBezTo>
                  <a:pt y="614" x="1916"/>
                  <a:pt y="575" x="1934"/>
                </a:quadBezTo>
                <a:quadBezTo>
                  <a:pt y="545" x="1948"/>
                  <a:pt y="487" x="1948"/>
                </a:quadBezTo>
                <a:lnTo>
                  <a:pt y="455" x="1948"/>
                </a:lnTo>
                <a:close/>
                <a:moveTo>
                  <a:pt y="715" x="2173"/>
                </a:moveTo>
                <a:lnTo>
                  <a:pt y="197" x="2173"/>
                </a:lnTo>
                <a:lnTo>
                  <a:pt y="197" x="2252"/>
                </a:lnTo>
                <a:lnTo>
                  <a:pt y="270" x="2252"/>
                </a:lnTo>
                <a:quadBezTo>
                  <a:pt y="185" x="2310"/>
                  <a:pt y="185" x="2417"/>
                </a:quadBezTo>
                <a:quadBezTo>
                  <a:pt y="185" x="2464"/>
                  <a:pt y="202" x="2504"/>
                </a:quadBezTo>
                <a:quadBezTo>
                  <a:pt y="219" x="2543"/>
                  <a:pt y="246" x="2562"/>
                </a:quadBezTo>
                <a:quadBezTo>
                  <a:pt y="273" x="2582"/>
                  <a:pt y="311" x="2590"/>
                </a:quadBezTo>
                <a:quadBezTo>
                  <a:pt y="335" x="2595"/>
                  <a:pt y="396" x="2595"/>
                </a:quadBezTo>
                <a:lnTo>
                  <a:pt y="715" x="2595"/>
                </a:lnTo>
                <a:lnTo>
                  <a:pt y="715" x="2507"/>
                </a:lnTo>
                <a:lnTo>
                  <a:pt y="400" x="2507"/>
                </a:lnTo>
                <a:quadBezTo>
                  <a:pt y="346" x="2507"/>
                  <a:pt y="320" x="2497"/>
                </a:quadBezTo>
                <a:quadBezTo>
                  <a:pt y="293" x="2486"/>
                  <a:pt y="277" x="2460"/>
                </a:quadBezTo>
                <a:quadBezTo>
                  <a:pt y="261" x="2434"/>
                  <a:pt y="261" x="2399"/>
                </a:quadBezTo>
                <a:quadBezTo>
                  <a:pt y="261" x="2343"/>
                  <a:pt y="297" x="2302"/>
                </a:quadBezTo>
                <a:quadBezTo>
                  <a:pt y="333" x="2261"/>
                  <a:pt y="432" x="2261"/>
                </a:quadBezTo>
                <a:lnTo>
                  <a:pt y="715" x="2261"/>
                </a:lnTo>
                <a:lnTo>
                  <a:pt y="715" x="2173"/>
                </a:lnTo>
                <a:close/>
                <a:moveTo>
                  <a:pt y="456" x="2697"/>
                </a:moveTo>
                <a:quadBezTo>
                  <a:pt y="312" x="2697"/>
                  <a:pt y="243" x="2777"/>
                </a:quadBezTo>
                <a:quadBezTo>
                  <a:pt y="185" x="2844"/>
                  <a:pt y="185" x="2940"/>
                </a:quadBezTo>
                <a:quadBezTo>
                  <a:pt y="185" x="3047"/>
                  <a:pt y="255" x="3115"/>
                </a:quadBezTo>
                <a:quadBezTo>
                  <a:pt y="325" x="3183"/>
                  <a:pt y="449" x="3183"/>
                </a:quadBezTo>
                <a:quadBezTo>
                  <a:pt y="549" x="3183"/>
                  <a:pt y="606" x="3152"/>
                </a:quadBezTo>
                <a:quadBezTo>
                  <a:pt y="664" x="3123"/>
                  <a:pt y="695" x="3065"/>
                </a:quadBezTo>
                <a:quadBezTo>
                  <a:pt y="727" x="3008"/>
                  <a:pt y="727" x="2940"/>
                </a:quadBezTo>
                <a:quadBezTo>
                  <a:pt y="727" x="2831"/>
                  <a:pt y="657" x="2764"/>
                </a:quadBezTo>
                <a:quadBezTo>
                  <a:pt y="587" x="2697"/>
                  <a:pt y="456" x="2697"/>
                </a:quadBezTo>
                <a:close/>
                <a:moveTo>
                  <a:pt y="456" x="2787"/>
                </a:moveTo>
                <a:quadBezTo>
                  <a:pt y="556" x="2787"/>
                  <a:pt y="605" x="2831"/>
                </a:quadBezTo>
                <a:quadBezTo>
                  <a:pt y="655" x="2874"/>
                  <a:pt y="655" x="2940"/>
                </a:quadBezTo>
                <a:quadBezTo>
                  <a:pt y="655" x="3005"/>
                  <a:pt y="605" x="3049"/>
                </a:quadBezTo>
                <a:quadBezTo>
                  <a:pt y="555" x="3092"/>
                  <a:pt y="453" x="3092"/>
                </a:quadBezTo>
                <a:quadBezTo>
                  <a:pt y="357" x="3092"/>
                  <a:pt y="307" x="3048"/>
                </a:quadBezTo>
                <a:quadBezTo>
                  <a:pt y="258" x="3005"/>
                  <a:pt y="258" x="2940"/>
                </a:quadBezTo>
                <a:quadBezTo>
                  <a:pt y="258" x="2874"/>
                  <a:pt y="307" x="2831"/>
                </a:quadBezTo>
                <a:quadBezTo>
                  <a:pt y="356" x="2787"/>
                  <a:pt y="456" x="2787"/>
                </a:quadBezTo>
                <a:close/>
              </a:path>
            </a:pathLst>
          </a:custGeom>
          <a:solidFill>
            <a:schemeClr val="accent4"/>
          </a:solidFill>
          <a:ln w="19050" cap="flat">
            <a:solidFill>
              <a:srgbClr val="FFFF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/>
        </p:nvSpPr>
        <p:spPr>
          <a:xfrm rot="441186">
            <a:off y="581187" x="5722102"/>
            <a:ext cy="3571874" cx="263159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0" name="Shape 40"/>
          <p:cNvSpPr txBox="1"/>
          <p:nvPr/>
        </p:nvSpPr>
        <p:spPr>
          <a:xfrm rot="427770">
            <a:off y="4198812" x="5529384"/>
            <a:ext cy="1290680" cx="2371234"/>
          </a:xfrm>
          <a:prstGeom prst="rect">
            <a:avLst/>
          </a:prstGeom>
          <a:solidFill>
            <a:srgbClr val="3C78D8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María lleva una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bufanda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anaranjada,  y una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camiseta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gris. María lleva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pantalones 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azul, y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botas</a:t>
            </a:r>
            <a:r>
              <a:rPr b="1" lang="es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marrón. </a:t>
            </a:r>
          </a:p>
        </p:txBody>
      </p:sp>
      <p:sp>
        <p:nvSpPr>
          <p:cNvPr id="41" name="Shape 41"/>
          <p:cNvSpPr/>
          <p:nvPr/>
        </p:nvSpPr>
        <p:spPr>
          <a:xfrm rot="-592256">
            <a:off y="1803775" x="973300"/>
            <a:ext cy="2857499" cx="190499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42" name="Shape 42"/>
          <p:cNvSpPr txBox="1"/>
          <p:nvPr/>
        </p:nvSpPr>
        <p:spPr>
          <a:xfrm rot="-511692">
            <a:off y="4786173" x="449375"/>
            <a:ext cy="457155" cx="3657541"/>
          </a:xfrm>
          <a:prstGeom prst="rect">
            <a:avLst/>
          </a:prstGeom>
          <a:solidFill>
            <a:srgbClr val="3C78D8"/>
          </a:solidFill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Luis lleva una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chaqueta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negro.</a:t>
            </a:r>
          </a:p>
        </p:txBody>
      </p:sp>
      <p:sp>
        <p:nvSpPr>
          <p:cNvPr id="43" name="Shape 43"/>
          <p:cNvSpPr/>
          <p:nvPr/>
        </p:nvSpPr>
        <p:spPr>
          <a:xfrm>
            <a:off y="427473" x="652245"/>
            <a:ext cy="948294" cx="4608878"/>
          </a:xfrm>
          <a:custGeom>
            <a:pathLst>
              <a:path w="3775" extrusionOk="0" h="741">
                <a:moveTo>
                  <a:pt y="728" x="0"/>
                </a:moveTo>
                <a:lnTo>
                  <a:pt y="12" x="0"/>
                </a:lnTo>
                <a:lnTo>
                  <a:pt y="12" x="517"/>
                </a:lnTo>
                <a:lnTo>
                  <a:pt y="97" x="517"/>
                </a:lnTo>
                <a:lnTo>
                  <a:pt y="97" x="94"/>
                </a:lnTo>
                <a:lnTo>
                  <a:pt y="316" x="94"/>
                </a:lnTo>
                <a:lnTo>
                  <a:pt y="316" x="490"/>
                </a:lnTo>
                <a:lnTo>
                  <a:pt y="400" x="490"/>
                </a:lnTo>
                <a:lnTo>
                  <a:pt y="400" x="94"/>
                </a:lnTo>
                <a:lnTo>
                  <a:pt y="644" x="94"/>
                </a:lnTo>
                <a:lnTo>
                  <a:pt y="644" x="534"/>
                </a:lnTo>
                <a:lnTo>
                  <a:pt y="728" x="534"/>
                </a:lnTo>
                <a:lnTo>
                  <a:pt y="728" x="0"/>
                </a:lnTo>
                <a:close/>
                <a:moveTo>
                  <a:pt y="728" x="651"/>
                </a:moveTo>
                <a:lnTo>
                  <a:pt y="12" x="651"/>
                </a:lnTo>
                <a:lnTo>
                  <a:pt y="12" x="739"/>
                </a:lnTo>
                <a:lnTo>
                  <a:pt y="728" x="739"/>
                </a:lnTo>
                <a:lnTo>
                  <a:pt y="728" x="651"/>
                </a:lnTo>
                <a:close/>
                <a:moveTo>
                  <a:pt y="379" x="1136"/>
                </a:moveTo>
                <a:quadBezTo>
                  <a:pt y="201" x="1136"/>
                  <a:pt y="100" x="1231"/>
                </a:quadBezTo>
                <a:quadBezTo>
                  <a:pt y="0" x="1327"/>
                  <a:pt y="0" x="1479"/>
                </a:quadBezTo>
                <a:quadBezTo>
                  <a:pt y="0" x="1578"/>
                  <a:pt y="47" x="1657"/>
                </a:quadBezTo>
                <a:quadBezTo>
                  <a:pt y="94" x="1737"/>
                  <a:pt y="179" x="1778"/>
                </a:quadBezTo>
                <a:quadBezTo>
                  <a:pt y="264" x="1820"/>
                  <a:pt y="371" x="1820"/>
                </a:quadBezTo>
                <a:quadBezTo>
                  <a:pt y="480" x="1820"/>
                  <a:pt y="566" x="1776"/>
                </a:quadBezTo>
                <a:quadBezTo>
                  <a:pt y="652" x="1732"/>
                  <a:pt y="696" x="1652"/>
                </a:quadBezTo>
                <a:quadBezTo>
                  <a:pt y="740" x="1571"/>
                  <a:pt y="740" x="1478"/>
                </a:quadBezTo>
                <a:quadBezTo>
                  <a:pt y="740" x="1377"/>
                  <a:pt y="691" x="1297"/>
                </a:quadBezTo>
                <a:quadBezTo>
                  <a:pt y="643" x="1218"/>
                  <a:pt y="558" x="1177"/>
                </a:quadBezTo>
                <a:quadBezTo>
                  <a:pt y="474" x="1136"/>
                  <a:pt y="379" x="1136"/>
                </a:quadBezTo>
                <a:close/>
                <a:moveTo>
                  <a:pt y="381" x="1233"/>
                </a:moveTo>
                <a:quadBezTo>
                  <a:pt y="510" x="1233"/>
                  <a:pt y="585" x="1303"/>
                </a:quadBezTo>
                <a:quadBezTo>
                  <a:pt y="659" x="1373"/>
                  <a:pt y="659" x="1478"/>
                </a:quadBezTo>
                <a:quadBezTo>
                  <a:pt y="659" x="1584"/>
                  <a:pt y="584" x="1653"/>
                </a:quadBezTo>
                <a:quadBezTo>
                  <a:pt y="509" x="1723"/>
                  <a:pt y="371" x="1723"/>
                </a:quadBezTo>
                <a:quadBezTo>
                  <a:pt y="283" x="1723"/>
                  <a:pt y="218" x="1693"/>
                </a:quadBezTo>
                <a:quadBezTo>
                  <a:pt y="153" x="1664"/>
                  <a:pt y="117" x="1607"/>
                </a:quadBezTo>
                <a:quadBezTo>
                  <a:pt y="81" x="1550"/>
                  <a:pt y="81" x="1479"/>
                </a:quadBezTo>
                <a:quadBezTo>
                  <a:pt y="81" x="1378"/>
                  <a:pt y="150" x="1306"/>
                </a:quadBezTo>
                <a:quadBezTo>
                  <a:pt y="219" x="1233"/>
                  <a:pt y="381" x="1233"/>
                </a:quadBezTo>
                <a:close/>
                <a:moveTo>
                  <a:pt y="649" x="2123"/>
                </a:moveTo>
                <a:lnTo>
                  <a:pt y="727" x="2136"/>
                </a:lnTo>
                <a:quadBezTo>
                  <a:pt y="735" x="2099"/>
                  <a:pt y="735" x="2069"/>
                </a:quadBezTo>
                <a:quadBezTo>
                  <a:pt y="735" x="2021"/>
                  <a:pt y="720" x="1995"/>
                </a:quadBezTo>
                <a:quadBezTo>
                  <a:pt y="705" x="1969"/>
                  <a:pt y="680" x="1958"/>
                </a:quadBezTo>
                <a:quadBezTo>
                  <a:pt y="655" x="1947"/>
                  <a:pt y="576" x="1947"/>
                </a:quadBezTo>
                <a:lnTo>
                  <a:pt y="278" x="1947"/>
                </a:lnTo>
                <a:lnTo>
                  <a:pt y="278" x="1883"/>
                </a:lnTo>
                <a:lnTo>
                  <a:pt y="209" x="1883"/>
                </a:lnTo>
                <a:lnTo>
                  <a:pt y="209" x="1947"/>
                </a:lnTo>
                <a:lnTo>
                  <a:pt y="81" x="1947"/>
                </a:lnTo>
                <a:lnTo>
                  <a:pt y="28" x="2035"/>
                </a:lnTo>
                <a:lnTo>
                  <a:pt y="209" x="2035"/>
                </a:lnTo>
                <a:lnTo>
                  <a:pt y="209" x="2123"/>
                </a:lnTo>
                <a:lnTo>
                  <a:pt y="278" x="2123"/>
                </a:lnTo>
                <a:lnTo>
                  <a:pt y="278" x="2035"/>
                </a:lnTo>
                <a:lnTo>
                  <a:pt y="581" x="2035"/>
                </a:lnTo>
                <a:quadBezTo>
                  <a:pt y="619" x="2035"/>
                  <a:pt y="629" x="2039"/>
                </a:quadBezTo>
                <a:quadBezTo>
                  <a:pt y="640" x="2044"/>
                  <a:pt y="646" x="2054"/>
                </a:quadBezTo>
                <a:quadBezTo>
                  <a:pt y="653" x="2065"/>
                  <a:pt y="653" x="2084"/>
                </a:quadBezTo>
                <a:quadBezTo>
                  <a:pt y="653" x="2099"/>
                  <a:pt y="649" x="2123"/>
                </a:quadBezTo>
                <a:close/>
                <a:moveTo>
                  <a:pt y="469" x="2176"/>
                </a:moveTo>
                <a:quadBezTo>
                  <a:pt y="325" x="2176"/>
                  <a:pt y="255" x="2256"/>
                </a:quadBezTo>
                <a:quadBezTo>
                  <a:pt y="198" x="2323"/>
                  <a:pt y="198" x="2419"/>
                </a:quadBezTo>
                <a:quadBezTo>
                  <a:pt y="198" x="2526"/>
                  <a:pt y="268" x="2594"/>
                </a:quadBezTo>
                <a:quadBezTo>
                  <a:pt y="338" x="2662"/>
                  <a:pt y="461" x="2662"/>
                </a:quadBezTo>
                <a:quadBezTo>
                  <a:pt y="562" x="2662"/>
                  <a:pt y="619" x="2632"/>
                </a:quadBezTo>
                <a:quadBezTo>
                  <a:pt y="676" x="2602"/>
                  <a:pt y="708" x="2545"/>
                </a:quadBezTo>
                <a:quadBezTo>
                  <a:pt y="740" x="2487"/>
                  <a:pt y="740" x="2419"/>
                </a:quadBezTo>
                <a:quadBezTo>
                  <a:pt y="740" x="2311"/>
                  <a:pt y="670" x="2243"/>
                </a:quadBezTo>
                <a:quadBezTo>
                  <a:pt y="600" x="2176"/>
                  <a:pt y="469" x="2176"/>
                </a:quadBezTo>
                <a:close/>
                <a:moveTo>
                  <a:pt y="469" x="2267"/>
                </a:moveTo>
                <a:quadBezTo>
                  <a:pt y="568" x="2267"/>
                  <a:pt y="618" x="2310"/>
                </a:quadBezTo>
                <a:quadBezTo>
                  <a:pt y="667" x="2354"/>
                  <a:pt y="667" x="2419"/>
                </a:quadBezTo>
                <a:quadBezTo>
                  <a:pt y="667" x="2485"/>
                  <a:pt y="618" x="2528"/>
                </a:quadBezTo>
                <a:quadBezTo>
                  <a:pt y="568" x="2572"/>
                  <a:pt y="466" x="2572"/>
                </a:quadBezTo>
                <a:quadBezTo>
                  <a:pt y="370" x="2572"/>
                  <a:pt y="320" x="2528"/>
                </a:quadBezTo>
                <a:quadBezTo>
                  <a:pt y="270" x="2484"/>
                  <a:pt y="270" x="2419"/>
                </a:quadBezTo>
                <a:quadBezTo>
                  <a:pt y="270" x="2354"/>
                  <a:pt y="320" x="2310"/>
                </a:quadBezTo>
                <a:quadBezTo>
                  <a:pt y="369" x="2267"/>
                  <a:pt y="469" x="2267"/>
                </a:quadBezTo>
                <a:close/>
                <a:moveTo>
                  <a:pt y="728" x="2765"/>
                </a:moveTo>
                <a:lnTo>
                  <a:pt y="209" x="2765"/>
                </a:lnTo>
                <a:lnTo>
                  <a:pt y="209" x="2844"/>
                </a:lnTo>
                <a:lnTo>
                  <a:pt y="283" x="2844"/>
                </a:lnTo>
                <a:quadBezTo>
                  <a:pt y="198" x="2901"/>
                  <a:pt y="198" x="3009"/>
                </a:quadBezTo>
                <a:quadBezTo>
                  <a:pt y="198" x="3056"/>
                  <a:pt y="215" x="3095"/>
                </a:quadBezTo>
                <a:quadBezTo>
                  <a:pt y="231" x="3135"/>
                  <a:pt y="259" x="3154"/>
                </a:quadBezTo>
                <a:quadBezTo>
                  <a:pt y="286" x="3174"/>
                  <a:pt y="324" x="3182"/>
                </a:quadBezTo>
                <a:quadBezTo>
                  <a:pt y="348" x="3187"/>
                  <a:pt y="409" x="3187"/>
                </a:quadBezTo>
                <a:lnTo>
                  <a:pt y="728" x="3187"/>
                </a:lnTo>
                <a:lnTo>
                  <a:pt y="728" x="3099"/>
                </a:lnTo>
                <a:lnTo>
                  <a:pt y="413" x="3099"/>
                </a:lnTo>
                <a:quadBezTo>
                  <a:pt y="359" x="3099"/>
                  <a:pt y="332" x="3088"/>
                </a:quadBezTo>
                <a:quadBezTo>
                  <a:pt y="306" x="3078"/>
                  <a:pt y="290" x="3052"/>
                </a:quadBezTo>
                <a:quadBezTo>
                  <a:pt y="274" x="3026"/>
                  <a:pt y="274" x="2991"/>
                </a:quadBezTo>
                <a:quadBezTo>
                  <a:pt y="274" x="2935"/>
                  <a:pt y="310" x="2894"/>
                </a:quadBezTo>
                <a:quadBezTo>
                  <a:pt y="345" x="2853"/>
                  <a:pt y="445" x="2853"/>
                </a:quadBezTo>
                <a:lnTo>
                  <a:pt y="728" x="2853"/>
                </a:lnTo>
                <a:lnTo>
                  <a:pt y="728" x="2765"/>
                </a:lnTo>
                <a:close/>
                <a:moveTo>
                  <a:pt y="133" x="2828"/>
                </a:moveTo>
                <a:quadBezTo>
                  <a:pt y="82" x="2827"/>
                  <a:pt y="52" x="2855"/>
                </a:quadBezTo>
                <a:quadBezTo>
                  <a:pt y="21" x="2883"/>
                  <a:pt y="21" x="2927"/>
                </a:quadBezTo>
                <a:quadBezTo>
                  <a:pt y="21" x="2957"/>
                  <a:pt y="48" x="3009"/>
                </a:quadBezTo>
                <a:quadBezTo>
                  <a:pt y="62" x="3038"/>
                  <a:pt y="62" x="3055"/>
                </a:quadBezTo>
                <a:quadBezTo>
                  <a:pt y="62" x="3071"/>
                  <a:pt y="54" x="3079"/>
                </a:quadBezTo>
                <a:quadBezTo>
                  <a:pt y="45" x="3087"/>
                  <a:pt y="20" x="3091"/>
                </a:quadBezTo>
                <a:lnTo>
                  <a:pt y="20" x="3154"/>
                </a:lnTo>
                <a:quadBezTo>
                  <a:pt y="76" x="3153"/>
                  <a:pt y="104" x="3126"/>
                </a:quadBezTo>
                <a:quadBezTo>
                  <a:pt y="131" x="3100"/>
                  <a:pt y="131" x="3059"/>
                </a:quadBezTo>
                <a:quadBezTo>
                  <a:pt y="131" x="3028"/>
                  <a:pt y="104" x="2978"/>
                </a:quadBezTo>
                <a:quadBezTo>
                  <a:pt y="86" x="2945"/>
                  <a:pt y="86" x="2930"/>
                </a:quadBezTo>
                <a:quadBezTo>
                  <a:pt y="86" x="2913"/>
                  <a:pt y="98" x="2903"/>
                </a:quadBezTo>
                <a:quadBezTo>
                  <a:pt y="110" x="2892"/>
                  <a:pt y="133" x="2893"/>
                </a:quadBezTo>
                <a:lnTo>
                  <a:pt y="133" x="2828"/>
                </a:lnTo>
                <a:close/>
                <a:moveTo>
                  <a:pt y="469" x="3289"/>
                </a:moveTo>
                <a:quadBezTo>
                  <a:pt y="325" x="3289"/>
                  <a:pt y="255" x="3369"/>
                </a:quadBezTo>
                <a:quadBezTo>
                  <a:pt y="198" x="3436"/>
                  <a:pt y="198" x="3532"/>
                </a:quadBezTo>
                <a:quadBezTo>
                  <a:pt y="198" x="3639"/>
                  <a:pt y="268" x="3707"/>
                </a:quadBezTo>
                <a:quadBezTo>
                  <a:pt y="338" x="3774"/>
                  <a:pt y="461" x="3774"/>
                </a:quadBezTo>
                <a:quadBezTo>
                  <a:pt y="562" x="3774"/>
                  <a:pt y="619" x="3744"/>
                </a:quadBezTo>
                <a:quadBezTo>
                  <a:pt y="676" x="3714"/>
                  <a:pt y="708" x="3657"/>
                </a:quadBezTo>
                <a:quadBezTo>
                  <a:pt y="740" x="3600"/>
                  <a:pt y="740" x="3532"/>
                </a:quadBezTo>
                <a:quadBezTo>
                  <a:pt y="740" x="3423"/>
                  <a:pt y="670" x="3356"/>
                </a:quadBezTo>
                <a:quadBezTo>
                  <a:pt y="600" x="3289"/>
                  <a:pt y="469" x="3289"/>
                </a:quadBezTo>
                <a:close/>
                <a:moveTo>
                  <a:pt y="469" x="3379"/>
                </a:moveTo>
                <a:quadBezTo>
                  <a:pt y="568" x="3379"/>
                  <a:pt y="618" x="3422"/>
                </a:quadBezTo>
                <a:quadBezTo>
                  <a:pt y="667" x="3466"/>
                  <a:pt y="667" x="3532"/>
                </a:quadBezTo>
                <a:quadBezTo>
                  <a:pt y="667" x="3597"/>
                  <a:pt y="618" x="3641"/>
                </a:quadBezTo>
                <a:quadBezTo>
                  <a:pt y="568" x="3684"/>
                  <a:pt y="466" x="3684"/>
                </a:quadBezTo>
                <a:quadBezTo>
                  <a:pt y="370" x="3684"/>
                  <a:pt y="320" x="3640"/>
                </a:quadBezTo>
                <a:quadBezTo>
                  <a:pt y="270" x="3597"/>
                  <a:pt y="270" x="3532"/>
                </a:quadBezTo>
                <a:quadBezTo>
                  <a:pt y="270" x="3466"/>
                  <a:pt y="320" x="3422"/>
                </a:quadBezTo>
                <a:quadBezTo>
                  <a:pt y="369" x="3379"/>
                  <a:pt y="469" x="3379"/>
                </a:quadBezTo>
                <a:close/>
              </a:path>
            </a:pathLst>
          </a:custGeom>
          <a:solidFill>
            <a:srgbClr val="5B0F00"/>
          </a:solidFill>
          <a:ln w="19050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/>
        </p:nvSpPr>
        <p:spPr>
          <a:xfrm>
            <a:off y="436094" x="318550"/>
            <a:ext cy="867957" cx="8305829"/>
          </a:xfrm>
          <a:custGeom>
            <a:pathLst>
              <a:path w="5583" extrusionOk="0" h="701">
                <a:moveTo>
                  <a:pt y="687" x="0"/>
                </a:moveTo>
                <a:lnTo>
                  <a:pt y="17" x="0"/>
                </a:lnTo>
                <a:lnTo>
                  <a:pt y="17" x="61"/>
                </a:lnTo>
                <a:lnTo>
                  <a:pt y="687" x="61"/>
                </a:lnTo>
                <a:lnTo>
                  <a:pt y="687" x="0"/>
                </a:lnTo>
                <a:close/>
                <a:moveTo>
                  <a:pt y="687" x="936"/>
                </a:moveTo>
                <a:lnTo>
                  <a:pt y="245" x="936"/>
                </a:lnTo>
                <a:quadBezTo>
                  <a:pt y="189" x="936"/>
                  <a:pt y="153" x="921"/>
                </a:quadBezTo>
                <a:quadBezTo>
                  <a:pt y="117" x="906"/>
                  <a:pt y="96" x="879"/>
                </a:quadBezTo>
                <a:quadBezTo>
                  <a:pt y="75" x="851"/>
                  <a:pt y="67" x="812"/>
                </a:quadBezTo>
                <a:quadBezTo>
                  <a:pt y="59" x="772"/>
                  <a:pt y="59" x="723"/>
                </a:quadBezTo>
                <a:quadBezTo>
                  <a:pt y="59" x="666"/>
                  <a:pt y="73" x="611"/>
                </a:quadBezTo>
                <a:quadBezTo>
                  <a:pt y="86" x="556"/>
                  <a:pt y="108" x="507"/>
                </a:quadBezTo>
                <a:quadBezTo>
                  <a:pt y="129" x="458"/>
                  <a:pt y="155" x="417"/>
                </a:quadBezTo>
                <a:quadBezTo>
                  <a:pt y="181" x="376"/>
                  <a:pt y="205" x="348"/>
                </a:quadBezTo>
                <a:lnTo>
                  <a:pt y="687" x="348"/>
                </a:lnTo>
                <a:lnTo>
                  <a:pt y="687" x="287"/>
                </a:lnTo>
                <a:lnTo>
                  <a:pt y="17" x="287"/>
                </a:lnTo>
                <a:lnTo>
                  <a:pt y="17" x="348"/>
                </a:lnTo>
                <a:lnTo>
                  <a:pt y="134" x="348"/>
                </a:lnTo>
                <a:quadBezTo>
                  <a:pt y="113" x="382"/>
                  <a:pt y="89" x="423"/>
                </a:quadBezTo>
                <a:quadBezTo>
                  <a:pt y="65" x="464"/>
                  <a:pt y="46" x="512"/>
                </a:quadBezTo>
                <a:quadBezTo>
                  <a:pt y="26" x="560"/>
                  <a:pt y="13" x="614"/>
                </a:quadBezTo>
                <a:quadBezTo>
                  <a:pt y="0" x="668"/>
                  <a:pt y="0" x="728"/>
                </a:quadBezTo>
                <a:quadBezTo>
                  <a:pt y="0" x="796"/>
                  <a:pt y="17" x="846"/>
                </a:quadBezTo>
                <a:quadBezTo>
                  <a:pt y="33" x="897"/>
                  <a:pt y="63" x="930"/>
                </a:quadBezTo>
                <a:quadBezTo>
                  <a:pt y="93" x="964"/>
                  <a:pt y="136" x="980"/>
                </a:quadBezTo>
                <a:quadBezTo>
                  <a:pt y="179" x="997"/>
                  <a:pt y="231" x="997"/>
                </a:quadBezTo>
                <a:lnTo>
                  <a:pt y="687" x="997"/>
                </a:lnTo>
                <a:lnTo>
                  <a:pt y="687" x="936"/>
                </a:lnTo>
                <a:close/>
                <a:moveTo>
                  <a:pt y="687" x="1560"/>
                </a:moveTo>
                <a:lnTo>
                  <a:pt y="687" x="1469"/>
                </a:lnTo>
                <a:lnTo>
                  <a:pt y="17" x="1134"/>
                </a:lnTo>
                <a:lnTo>
                  <a:pt y="17" x="1202"/>
                </a:lnTo>
                <a:lnTo>
                  <a:pt y="645" x="1516"/>
                </a:lnTo>
                <a:lnTo>
                  <a:pt y="17" x="1830"/>
                </a:lnTo>
                <a:lnTo>
                  <a:pt y="17" x="1898"/>
                </a:lnTo>
                <a:lnTo>
                  <a:pt y="687" x="1560"/>
                </a:lnTo>
                <a:close/>
                <a:moveTo>
                  <a:pt y="687" x="2038"/>
                </a:moveTo>
                <a:lnTo>
                  <a:pt y="17" x="2038"/>
                </a:lnTo>
                <a:lnTo>
                  <a:pt y="17" x="2099"/>
                </a:lnTo>
                <a:lnTo>
                  <a:pt y="687" x="2099"/>
                </a:lnTo>
                <a:lnTo>
                  <a:pt y="687" x="2038"/>
                </a:lnTo>
                <a:close/>
                <a:moveTo>
                  <a:pt y="652" x="3001"/>
                </a:moveTo>
                <a:quadBezTo>
                  <a:pt y="665" x="2960"/>
                  <a:pt y="674" x="2925"/>
                </a:quadBezTo>
                <a:quadBezTo>
                  <a:pt y="683" x="2890"/>
                  <a:pt y="689" x="2855"/>
                </a:quadBezTo>
                <a:quadBezTo>
                  <a:pt y="694" x="2821"/>
                  <a:pt y="697" x="2786"/>
                </a:quadBezTo>
                <a:quadBezTo>
                  <a:pt y="700" x="2750"/>
                  <a:pt y="700" x="2708"/>
                </a:quadBezTo>
                <a:quadBezTo>
                  <a:pt y="700" x="2609"/>
                  <a:pt y="676" x="2530"/>
                </a:quadBezTo>
                <a:quadBezTo>
                  <a:pt y="652" x="2450"/>
                  <a:pt y="607" x="2394"/>
                </a:quadBezTo>
                <a:quadBezTo>
                  <a:pt y="562" x="2338"/>
                  <a:pt y="499" x="2308"/>
                </a:quadBezTo>
                <a:quadBezTo>
                  <a:pt y="436" x="2278"/>
                  <a:pt y="356" x="2278"/>
                </a:quadBezTo>
                <a:quadBezTo>
                  <a:pt y="280" x="2278"/>
                  <a:pt y="216" x="2307"/>
                </a:quadBezTo>
                <a:quadBezTo>
                  <a:pt y="152" x="2336"/>
                  <a:pt y="106" x="2388"/>
                </a:quadBezTo>
                <a:quadBezTo>
                  <a:pt y="60" x="2440"/>
                  <a:pt y="35" x="2513"/>
                </a:quadBezTo>
                <a:quadBezTo>
                  <a:pt y="9" x="2586"/>
                  <a:pt y="9" x="2674"/>
                </a:quadBezTo>
                <a:quadBezTo>
                  <a:pt y="9" x="2765"/>
                  <a:pt y="34" x="2836"/>
                </a:quadBezTo>
                <a:quadBezTo>
                  <a:pt y="58" x="2908"/>
                  <a:pt y="104" x="2957"/>
                </a:quadBezTo>
                <a:quadBezTo>
                  <a:pt y="149" x="3005"/>
                  <a:pt y="214" x="3031"/>
                </a:quadBezTo>
                <a:quadBezTo>
                  <a:pt y="278" x="3056"/>
                  <a:pt y="359" x="3056"/>
                </a:quadBezTo>
                <a:lnTo>
                  <a:pt y="375" x="3056"/>
                </a:lnTo>
                <a:lnTo>
                  <a:pt y="375" x="2341"/>
                </a:lnTo>
                <a:quadBezTo>
                  <a:pt y="437" x="2346"/>
                  <a:pt y="487" x="2372"/>
                </a:quadBezTo>
                <a:quadBezTo>
                  <a:pt y="538" x="2398"/>
                  <a:pt y="573" x="2445"/>
                </a:quadBezTo>
                <a:quadBezTo>
                  <a:pt y="608" x="2493"/>
                  <a:pt y="627" x="2563"/>
                </a:quadBezTo>
                <a:quadBezTo>
                  <a:pt y="645" x="2632"/>
                  <a:pt y="645" x="2725"/>
                </a:quadBezTo>
                <a:quadBezTo>
                  <a:pt y="645" x="2765"/>
                  <a:pt y="640" x="2805"/>
                </a:quadBezTo>
                <a:quadBezTo>
                  <a:pt y="635" x="2846"/>
                  <a:pt y="626" x="2883"/>
                </a:quadBezTo>
                <a:quadBezTo>
                  <a:pt y="617" x="2920"/>
                  <a:pt y="605" x="2951"/>
                </a:quadBezTo>
                <a:quadBezTo>
                  <a:pt y="594" x="2981"/>
                  <a:pt y="582" x="3001"/>
                </a:quadBezTo>
                <a:lnTo>
                  <a:pt y="652" x="3001"/>
                </a:lnTo>
                <a:close/>
                <a:moveTo>
                  <a:pt y="321" x="2996"/>
                </a:moveTo>
                <a:quadBezTo>
                  <a:pt y="270" x="2993"/>
                  <a:pt y="223" x="2973"/>
                </a:quadBezTo>
                <a:quadBezTo>
                  <a:pt y="177" x="2954"/>
                  <a:pt y="141" x="2915"/>
                </a:quadBezTo>
                <a:quadBezTo>
                  <a:pt y="105" x="2876"/>
                  <a:pt y="84" x="2816"/>
                </a:quadBezTo>
                <a:quadBezTo>
                  <a:pt y="63" x="2756"/>
                  <a:pt y="63" x="2673"/>
                </a:quadBezTo>
                <a:quadBezTo>
                  <a:pt y="63" x="2594"/>
                  <a:pt y="84" x="2535"/>
                </a:quadBezTo>
                <a:quadBezTo>
                  <a:pt y="105" x="2476"/>
                  <a:pt y="141" x="2435"/>
                </a:quadBezTo>
                <a:quadBezTo>
                  <a:pt y="176" x="2394"/>
                  <a:pt y="223" x="2371"/>
                </a:quadBezTo>
                <a:quadBezTo>
                  <a:pt y="270" x="2347"/>
                  <a:pt y="321" x="2341"/>
                </a:quadBezTo>
                <a:lnTo>
                  <a:pt y="321" x="2996"/>
                </a:lnTo>
                <a:close/>
                <a:moveTo>
                  <a:pt y="68" x="3732"/>
                </a:moveTo>
                <a:quadBezTo>
                  <a:pt y="64" x="3718"/>
                  <a:pt y="59" x="3693"/>
                </a:quadBezTo>
                <a:quadBezTo>
                  <a:pt y="54" x="3667"/>
                  <a:pt y="54" x="3628"/>
                </a:quadBezTo>
                <a:quadBezTo>
                  <a:pt y="54" x="3573"/>
                  <a:pt y="67" x="3525"/>
                </a:quadBezTo>
                <a:quadBezTo>
                  <a:pt y="81" x="3477"/>
                  <a:pt y="104" x="3436"/>
                </a:quadBezTo>
                <a:quadBezTo>
                  <a:pt y="126" x="3395"/>
                  <a:pt y="157" x="3359"/>
                </a:quadBezTo>
                <a:quadBezTo>
                  <a:pt y="187" x="3324"/>
                  <a:pt y="222" x="3296"/>
                </a:quadBezTo>
                <a:lnTo>
                  <a:pt y="687" x="3296"/>
                </a:lnTo>
                <a:lnTo>
                  <a:pt y="687" x="3235"/>
                </a:lnTo>
                <a:lnTo>
                  <a:pt y="17" x="3235"/>
                </a:lnTo>
                <a:lnTo>
                  <a:pt y="17" x="3296"/>
                </a:lnTo>
                <a:lnTo>
                  <a:pt y="153" x="3296"/>
                </a:lnTo>
                <a:quadBezTo>
                  <a:pt y="120" x="3329"/>
                  <a:pt y="91" x="3367"/>
                </a:quadBezTo>
                <a:quadBezTo>
                  <a:pt y="63" x="3405"/>
                  <a:pt y="43" x="3448"/>
                </a:quadBezTo>
                <a:quadBezTo>
                  <a:pt y="22" x="3490"/>
                  <a:pt y="11" x="3537"/>
                </a:quadBezTo>
                <a:quadBezTo>
                  <a:pt y="0" x="3583"/>
                  <a:pt y="0" x="3633"/>
                </a:quadBezTo>
                <a:quadBezTo>
                  <a:pt y="0" x="3650"/>
                  <a:pt y="0" x="3664"/>
                </a:quadBezTo>
                <a:quadBezTo>
                  <a:pt y="1" x="3678"/>
                  <a:pt y="2" x="3689"/>
                </a:quadBezTo>
                <a:quadBezTo>
                  <a:pt y="3" x="3701"/>
                  <a:pt y="5" x="3711"/>
                </a:quadBezTo>
                <a:quadBezTo>
                  <a:pt y="6" x="3721"/>
                  <a:pt y="8" x="3732"/>
                </a:quadBezTo>
                <a:lnTo>
                  <a:pt y="68" x="3732"/>
                </a:lnTo>
                <a:lnTo>
                  <a:pt y="68" x="3732"/>
                </a:lnTo>
                <a:close/>
                <a:moveTo>
                  <a:pt y="687" x="4494"/>
                </a:moveTo>
                <a:lnTo>
                  <a:pt y="245" x="4494"/>
                </a:lnTo>
                <a:quadBezTo>
                  <a:pt y="189" x="4494"/>
                  <a:pt y="153" x="4479"/>
                </a:quadBezTo>
                <a:quadBezTo>
                  <a:pt y="117" x="4464"/>
                  <a:pt y="96" x="4437"/>
                </a:quadBezTo>
                <a:quadBezTo>
                  <a:pt y="75" x="4409"/>
                  <a:pt y="67" x="4370"/>
                </a:quadBezTo>
                <a:quadBezTo>
                  <a:pt y="59" x="4330"/>
                  <a:pt y="59" x="4281"/>
                </a:quadBezTo>
                <a:quadBezTo>
                  <a:pt y="59" x="4224"/>
                  <a:pt y="73" x="4169"/>
                </a:quadBezTo>
                <a:quadBezTo>
                  <a:pt y="86" x="4114"/>
                  <a:pt y="108" x="4065"/>
                </a:quadBezTo>
                <a:quadBezTo>
                  <a:pt y="129" x="4016"/>
                  <a:pt y="155" x="3975"/>
                </a:quadBezTo>
                <a:quadBezTo>
                  <a:pt y="181" x="3934"/>
                  <a:pt y="205" x="3906"/>
                </a:quadBezTo>
                <a:lnTo>
                  <a:pt y="687" x="3906"/>
                </a:lnTo>
                <a:lnTo>
                  <a:pt y="687" x="3845"/>
                </a:lnTo>
                <a:lnTo>
                  <a:pt y="17" x="3845"/>
                </a:lnTo>
                <a:lnTo>
                  <a:pt y="17" x="3906"/>
                </a:lnTo>
                <a:lnTo>
                  <a:pt y="134" x="3906"/>
                </a:lnTo>
                <a:quadBezTo>
                  <a:pt y="113" x="3940"/>
                  <a:pt y="89" x="3981"/>
                </a:quadBezTo>
                <a:quadBezTo>
                  <a:pt y="65" x="4022"/>
                  <a:pt y="46" x="4070"/>
                </a:quadBezTo>
                <a:quadBezTo>
                  <a:pt y="26" x="4118"/>
                  <a:pt y="13" x="4172"/>
                </a:quadBezTo>
                <a:quadBezTo>
                  <a:pt y="0" x="4226"/>
                  <a:pt y="0" x="4286"/>
                </a:quadBezTo>
                <a:quadBezTo>
                  <a:pt y="0" x="4354"/>
                  <a:pt y="17" x="4404"/>
                </a:quadBezTo>
                <a:quadBezTo>
                  <a:pt y="33" x="4455"/>
                  <a:pt y="63" x="4488"/>
                </a:quadBezTo>
                <a:quadBezTo>
                  <a:pt y="93" x="4522"/>
                  <a:pt y="136" x="4539"/>
                </a:quadBezTo>
                <a:quadBezTo>
                  <a:pt y="179" x="4555"/>
                  <a:pt y="231" x="4555"/>
                </a:quadBezTo>
                <a:lnTo>
                  <a:pt y="687" x="4555"/>
                </a:lnTo>
                <a:lnTo>
                  <a:pt y="687" x="4494"/>
                </a:lnTo>
                <a:close/>
                <a:moveTo>
                  <a:pt y="353" x="5583"/>
                </a:moveTo>
                <a:quadBezTo>
                  <a:pt y="443" x="5583"/>
                  <a:pt y="509" x="5550"/>
                </a:quadBezTo>
                <a:quadBezTo>
                  <a:pt y="574" x="5518"/>
                  <a:pt y="617" x="5460"/>
                </a:quadBezTo>
                <a:quadBezTo>
                  <a:pt y="660" x="5403"/>
                  <a:pt y="680" x="5326"/>
                </a:quadBezTo>
                <a:quadBezTo>
                  <a:pt y="701" x="5248"/>
                  <a:pt y="701" x="5158"/>
                </a:quadBezTo>
                <a:quadBezTo>
                  <a:pt y="701" x="5068"/>
                  <a:pt y="680" x="4990"/>
                </a:quadBezTo>
                <a:quadBezTo>
                  <a:pt y="660" x="4912"/>
                  <a:pt y="617" x="4854"/>
                </a:quadBezTo>
                <a:quadBezTo>
                  <a:pt y="574" x="4796"/>
                  <a:pt y="509" x="4764"/>
                </a:quadBezTo>
                <a:quadBezTo>
                  <a:pt y="443" x="4731"/>
                  <a:pt y="353" x="4731"/>
                </a:quadBezTo>
                <a:quadBezTo>
                  <a:pt y="292" x="4731"/>
                  <a:pt y="243" x="4746"/>
                </a:quadBezTo>
                <a:quadBezTo>
                  <a:pt y="194" x="4761"/>
                  <a:pt y="156" x="4789"/>
                </a:quadBezTo>
                <a:quadBezTo>
                  <a:pt y="117" x="4816"/>
                  <a:pt y="88" x="4855"/>
                </a:quadBezTo>
                <a:quadBezTo>
                  <a:pt y="60" x="4894"/>
                  <a:pt y="41" x="4941"/>
                </a:quadBezTo>
                <a:quadBezTo>
                  <a:pt y="22" x="4989"/>
                  <a:pt y="13" x="5043"/>
                </a:quadBezTo>
                <a:quadBezTo>
                  <a:pt y="4" x="5098"/>
                  <a:pt y="4" x="5158"/>
                </a:quadBezTo>
                <a:quadBezTo>
                  <a:pt y="4" x="5248"/>
                  <a:pt y="25" x="5326"/>
                </a:quadBezTo>
                <a:quadBezTo>
                  <a:pt y="45" x="5403"/>
                  <a:pt y="88" x="5460"/>
                </a:quadBezTo>
                <a:quadBezTo>
                  <a:pt y="131" x="5518"/>
                  <a:pt y="197" x="5550"/>
                </a:quadBezTo>
                <a:quadBezTo>
                  <a:pt y="262" x="5583"/>
                  <a:pt y="353" x="5583"/>
                </a:quadBezTo>
                <a:close/>
                <a:moveTo>
                  <a:pt y="353" x="5520"/>
                </a:moveTo>
                <a:quadBezTo>
                  <a:pt y="281" x="5520"/>
                  <a:pt y="227" x="5497"/>
                </a:quadBezTo>
                <a:quadBezTo>
                  <a:pt y="172" x="5474"/>
                  <a:pt y="135" x="5428"/>
                </a:quadBezTo>
                <a:quadBezTo>
                  <a:pt y="97" x="5383"/>
                  <a:pt y="78" x="5315"/>
                </a:quadBezTo>
                <a:quadBezTo>
                  <a:pt y="59" x="5248"/>
                  <a:pt y="59" x="5158"/>
                </a:quadBezTo>
                <a:quadBezTo>
                  <a:pt y="59" x="5069"/>
                  <a:pt y="78" x="5001"/>
                </a:quadBezTo>
                <a:quadBezTo>
                  <a:pt y="98" x="4933"/>
                  <a:pt y="135" x="4887"/>
                </a:quadBezTo>
                <a:quadBezTo>
                  <a:pt y="172" x="4841"/>
                  <a:pt y="227" x="4817"/>
                </a:quadBezTo>
                <a:quadBezTo>
                  <a:pt y="282" x="4794"/>
                  <a:pt y="353" x="4794"/>
                </a:quadBezTo>
                <a:quadBezTo>
                  <a:pt y="424" x="4794"/>
                  <a:pt y="479" x="4817"/>
                </a:quadBezTo>
                <a:quadBezTo>
                  <a:pt y="533" x="4841"/>
                  <a:pt y="571" x="4887"/>
                </a:quadBezTo>
                <a:quadBezTo>
                  <a:pt y="608" x="4933"/>
                  <a:pt y="627" x="5001"/>
                </a:quadBezTo>
                <a:quadBezTo>
                  <a:pt y="646" x="5069"/>
                  <a:pt y="646" x="5158"/>
                </a:quadBezTo>
                <a:quadBezTo>
                  <a:pt y="646" x="5248"/>
                  <a:pt y="627" x="5315"/>
                </a:quadBezTo>
                <a:quadBezTo>
                  <a:pt y="608" x="5383"/>
                  <a:pt y="571" x="5428"/>
                </a:quadBezTo>
                <a:quadBezTo>
                  <a:pt y="533" x="5474"/>
                  <a:pt y="479" x="5497"/>
                </a:quadBezTo>
                <a:quadBezTo>
                  <a:pt y="424" x="5520"/>
                  <a:pt y="353" x="5520"/>
                </a:quadBezTo>
                <a:close/>
              </a:path>
            </a:pathLst>
          </a:custGeom>
          <a:solidFill>
            <a:srgbClr val="FFD966"/>
          </a:solidFill>
          <a:ln w="19050" cap="flat">
            <a:solidFill>
              <a:srgbClr val="1155CC"/>
            </a:solidFill>
            <a:prstDash val="dot"/>
            <a:round/>
            <a:headEnd w="med" len="med" type="none"/>
            <a:tailEnd w="med" len="med" type="none"/>
          </a:ln>
        </p:spPr>
      </p:sp>
      <p:sp>
        <p:nvSpPr>
          <p:cNvPr id="49" name="Shape 49"/>
          <p:cNvSpPr/>
          <p:nvPr/>
        </p:nvSpPr>
        <p:spPr>
          <a:xfrm rot="588042">
            <a:off y="1813225" x="5731137"/>
            <a:ext cy="2190750" cx="20859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0" name="Shape 50"/>
          <p:cNvSpPr/>
          <p:nvPr/>
        </p:nvSpPr>
        <p:spPr>
          <a:xfrm rot="-890532">
            <a:off y="2042423" x="874464"/>
            <a:ext cy="2092684" cx="209918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51" name="Shape 51"/>
          <p:cNvSpPr txBox="1"/>
          <p:nvPr/>
        </p:nvSpPr>
        <p:spPr>
          <a:xfrm rot="-999481">
            <a:off y="4247586" x="967430"/>
            <a:ext cy="1049940" cx="2796355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Carlos lleva un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abrigo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muchos colores, y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blue jeans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.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 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</a:t>
            </a:r>
          </a:p>
        </p:txBody>
      </p:sp>
      <p:sp>
        <p:nvSpPr>
          <p:cNvPr id="52" name="Shape 52"/>
          <p:cNvSpPr txBox="1"/>
          <p:nvPr/>
        </p:nvSpPr>
        <p:spPr>
          <a:xfrm rot="572479">
            <a:off y="4126000" x="5242154"/>
            <a:ext cy="1530440" cx="2253271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 rtl="0" lvl="0"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Cristina lleva una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Bufanda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blanca, un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suéter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muchos colores, los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guantes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de lana de muchos colores, y una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gorra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blanca.</a:t>
            </a:r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/>
        </p:nvSpPr>
        <p:spPr>
          <a:xfrm rot="-1311569">
            <a:off y="1757212" x="393180"/>
            <a:ext cy="2223739" cx="2011484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8" name="Shape 58"/>
          <p:cNvSpPr/>
          <p:nvPr/>
        </p:nvSpPr>
        <p:spPr>
          <a:xfrm>
            <a:off y="376295" x="686811"/>
            <a:ext cy="977585" cx="5890374"/>
          </a:xfrm>
          <a:custGeom>
            <a:pathLst>
              <a:path w="5831" extrusionOk="0" h="728">
                <a:moveTo>
                  <a:pt y="715" x="0"/>
                </a:moveTo>
                <a:lnTo>
                  <a:pt y="0" x="0"/>
                </a:lnTo>
                <a:lnTo>
                  <a:pt y="0" x="94"/>
                </a:lnTo>
                <a:lnTo>
                  <a:pt y="631" x="94"/>
                </a:lnTo>
                <a:lnTo>
                  <a:pt y="631" x="447"/>
                </a:lnTo>
                <a:lnTo>
                  <a:pt y="715" x="447"/>
                </a:lnTo>
                <a:lnTo>
                  <a:pt y="715" x="0"/>
                </a:lnTo>
                <a:close/>
                <a:moveTo>
                  <a:pt y="651" x="887"/>
                </a:moveTo>
                <a:quadBezTo>
                  <a:pt y="693" x="838"/>
                  <a:pt y="710" x="793"/>
                </a:quadBezTo>
                <a:quadBezTo>
                  <a:pt y="727" x="748"/>
                  <a:pt y="727" x="696"/>
                </a:quadBezTo>
                <a:quadBezTo>
                  <a:pt y="727" x="610"/>
                  <a:pt y="685" x="564"/>
                </a:quadBezTo>
                <a:quadBezTo>
                  <a:pt y="644" x="519"/>
                  <a:pt y="579" x="519"/>
                </a:quadBezTo>
                <a:quadBezTo>
                  <a:pt y="541" x="519"/>
                  <a:pt y="509" x="536"/>
                </a:quadBezTo>
                <a:quadBezTo>
                  <a:pt y="478" x="553"/>
                  <a:pt y="458" x="581"/>
                </a:quadBezTo>
                <a:quadBezTo>
                  <a:pt y="439" x="609"/>
                  <a:pt y="430" x="645"/>
                </a:quadBezTo>
                <a:quadBezTo>
                  <a:pt y="423" x="670"/>
                  <a:pt y="416" x="723"/>
                </a:quadBezTo>
                <a:quadBezTo>
                  <a:pt y="404" x="829"/>
                  <a:pt y="386" x="879"/>
                </a:quadBezTo>
                <a:quadBezTo>
                  <a:pt y="368" x="880"/>
                  <a:pt y="363" x="880"/>
                </a:quadBezTo>
                <a:quadBezTo>
                  <a:pt y="310" x="880"/>
                  <a:pt y="288" x="855"/>
                </a:quadBezTo>
                <a:quadBezTo>
                  <a:pt y="258" x="821"/>
                  <a:pt y="258" x="755"/>
                </a:quadBezTo>
                <a:quadBezTo>
                  <a:pt y="258" x="693"/>
                  <a:pt y="280" x="663"/>
                </a:quadBezTo>
                <a:quadBezTo>
                  <a:pt y="301" x="634"/>
                  <a:pt y="356" x="620"/>
                </a:quadBezTo>
                <a:lnTo>
                  <a:pt y="345" x="534"/>
                </a:lnTo>
                <a:quadBezTo>
                  <a:pt y="290" x="545"/>
                  <a:pt y="256" x="572"/>
                </a:quadBezTo>
                <a:quadBezTo>
                  <a:pt y="222" x="599"/>
                  <a:pt y="203" x="650"/>
                </a:quadBezTo>
                <a:quadBezTo>
                  <a:pt y="185" x="701"/>
                  <a:pt y="185" x="768"/>
                </a:quadBezTo>
                <a:quadBezTo>
                  <a:pt y="185" x="834"/>
                  <a:pt y="201" x="875"/>
                </a:quadBezTo>
                <a:quadBezTo>
                  <a:pt y="216" x="917"/>
                  <a:pt y="240" x="937"/>
                </a:quadBezTo>
                <a:quadBezTo>
                  <a:pt y="264" x="956"/>
                  <a:pt y="300" x="964"/>
                </a:quadBezTo>
                <a:quadBezTo>
                  <a:pt y="322" x="968"/>
                  <a:pt y="381" x="968"/>
                </a:quadBezTo>
                <a:lnTo>
                  <a:pt y="498" x="968"/>
                </a:lnTo>
                <a:quadBezTo>
                  <a:pt y="621" x="968"/>
                  <a:pt y="653" x="974"/>
                </a:quadBezTo>
                <a:quadBezTo>
                  <a:pt y="686" x="979"/>
                  <a:pt y="715" x="996"/>
                </a:quadBezTo>
                <a:lnTo>
                  <a:pt y="715" x="904"/>
                </a:lnTo>
                <a:quadBezTo>
                  <a:pt y="688" x="891"/>
                  <a:pt y="651" x="887"/>
                </a:quadBezTo>
                <a:close/>
                <a:moveTo>
                  <a:pt y="455" x="879"/>
                </a:moveTo>
                <a:quadBezTo>
                  <a:pt y="475" x="832"/>
                  <a:pt y="488" x="736"/>
                </a:quadBezTo>
                <a:quadBezTo>
                  <a:pt y="496" x="682"/>
                  <a:pt y="506" x="659"/>
                </a:quadBezTo>
                <a:quadBezTo>
                  <a:pt y="516" x="637"/>
                  <a:pt y="534" x="625"/>
                </a:quadBezTo>
                <a:quadBezTo>
                  <a:pt y="553" x="612"/>
                  <a:pt y="576" x="612"/>
                </a:quadBezTo>
                <a:quadBezTo>
                  <a:pt y="611" x="612"/>
                  <a:pt y="635" x="639"/>
                </a:quadBezTo>
                <a:quadBezTo>
                  <a:pt y="658" x="666"/>
                  <a:pt y="658" x="717"/>
                </a:quadBezTo>
                <a:quadBezTo>
                  <a:pt y="658" x="768"/>
                  <a:pt y="636" x="807"/>
                </a:quadBezTo>
                <a:quadBezTo>
                  <a:pt y="614" x="847"/>
                  <a:pt y="575" x="865"/>
                </a:quadBezTo>
                <a:quadBezTo>
                  <a:pt y="545" x="879"/>
                  <a:pt y="487" x="879"/>
                </a:quadBezTo>
                <a:lnTo>
                  <a:pt y="455" x="879"/>
                </a:lnTo>
                <a:close/>
                <a:moveTo>
                  <a:pt y="715" x="1394"/>
                </a:moveTo>
                <a:lnTo>
                  <a:pt y="0" x="1394"/>
                </a:lnTo>
                <a:lnTo>
                  <a:pt y="0" x="1664"/>
                </a:lnTo>
                <a:quadBezTo>
                  <a:pt y="0" x="1735"/>
                  <a:pt y="6" x="1772"/>
                </a:quadBezTo>
                <a:quadBezTo>
                  <a:pt y="15" x="1825"/>
                  <a:pt y="40" x="1861"/>
                </a:quadBezTo>
                <a:quadBezTo>
                  <a:pt y="64" x="1896"/>
                  <a:pt y="109" x="1918"/>
                </a:quadBezTo>
                <a:quadBezTo>
                  <a:pt y="153" x="1940"/>
                  <a:pt y="207" x="1940"/>
                </a:quadBezTo>
                <a:quadBezTo>
                  <a:pt y="298" x="1940"/>
                  <a:pt y="361" x="1882"/>
                </a:quadBezTo>
                <a:quadBezTo>
                  <a:pt y="424" x="1824"/>
                  <a:pt y="424" x="1672"/>
                </a:quadBezTo>
                <a:lnTo>
                  <a:pt y="424" x="1488"/>
                </a:lnTo>
                <a:lnTo>
                  <a:pt y="715" x="1488"/>
                </a:lnTo>
                <a:lnTo>
                  <a:pt y="715" x="1394"/>
                </a:lnTo>
                <a:close/>
                <a:moveTo>
                  <a:pt y="340" x="1488"/>
                </a:moveTo>
                <a:lnTo>
                  <a:pt y="340" x="1673"/>
                </a:lnTo>
                <a:quadBezTo>
                  <a:pt y="340" x="1765"/>
                  <a:pt y="306" x="1804"/>
                </a:quadBezTo>
                <a:quadBezTo>
                  <a:pt y="271" x="1842"/>
                  <a:pt y="209" x="1842"/>
                </a:quadBezTo>
                <a:quadBezTo>
                  <a:pt y="165" x="1842"/>
                  <a:pt y="133" x="1819"/>
                </a:quadBezTo>
                <a:quadBezTo>
                  <a:pt y="101" x="1797"/>
                  <a:pt y="90" x="1760"/>
                </a:quadBezTo>
                <a:quadBezTo>
                  <a:pt y="84" x="1736"/>
                  <a:pt y="84" x="1671"/>
                </a:quadBezTo>
                <a:lnTo>
                  <a:pt y="84" x="1488"/>
                </a:lnTo>
                <a:lnTo>
                  <a:pt y="340" x="1488"/>
                </a:lnTo>
                <a:close/>
                <a:moveTo>
                  <a:pt y="715" x="2048"/>
                </a:moveTo>
                <a:lnTo>
                  <a:pt y="197" x="2048"/>
                </a:lnTo>
                <a:lnTo>
                  <a:pt y="197" x="2127"/>
                </a:lnTo>
                <a:lnTo>
                  <a:pt y="275" x="2127"/>
                </a:lnTo>
                <a:quadBezTo>
                  <a:pt y="220" x="2158"/>
                  <a:pt y="203" x="2183"/>
                </a:quadBezTo>
                <a:quadBezTo>
                  <a:pt y="185" x="2209"/>
                  <a:pt y="185" x="2240"/>
                </a:quadBezTo>
                <a:quadBezTo>
                  <a:pt y="185" x="2284"/>
                  <a:pt y="213" x="2330"/>
                </a:quadBezTo>
                <a:lnTo>
                  <a:pt y="295" x="2300"/>
                </a:lnTo>
                <a:quadBezTo>
                  <a:pt y="276" x="2268"/>
                  <a:pt y="276" x="2235"/>
                </a:quadBezTo>
                <a:quadBezTo>
                  <a:pt y="276" x="2207"/>
                  <a:pt y="293" x="2184"/>
                </a:quadBezTo>
                <a:quadBezTo>
                  <a:pt y="311" x="2161"/>
                  <a:pt y="341" x="2151"/>
                </a:quadBezTo>
                <a:quadBezTo>
                  <a:pt y="388" x="2136"/>
                  <a:pt y="444" x="2136"/>
                </a:quadBezTo>
                <a:lnTo>
                  <a:pt y="715" x="2136"/>
                </a:lnTo>
                <a:lnTo>
                  <a:pt y="715" x="2048"/>
                </a:lnTo>
                <a:close/>
                <a:moveTo>
                  <a:pt y="101" x="2383"/>
                </a:moveTo>
                <a:lnTo>
                  <a:pt y="0" x="2383"/>
                </a:lnTo>
                <a:lnTo>
                  <a:pt y="0" x="2471"/>
                </a:lnTo>
                <a:lnTo>
                  <a:pt y="101" x="2471"/>
                </a:lnTo>
                <a:lnTo>
                  <a:pt y="101" x="2383"/>
                </a:lnTo>
                <a:close/>
                <a:moveTo>
                  <a:pt y="715" x="2383"/>
                </a:moveTo>
                <a:lnTo>
                  <a:pt y="197" x="2383"/>
                </a:lnTo>
                <a:lnTo>
                  <a:pt y="197" x="2471"/>
                </a:lnTo>
                <a:lnTo>
                  <a:pt y="715" x="2471"/>
                </a:lnTo>
                <a:lnTo>
                  <a:pt y="715" x="2383"/>
                </a:lnTo>
                <a:close/>
                <a:moveTo>
                  <a:pt y="715" x="2604"/>
                </a:moveTo>
                <a:lnTo>
                  <a:pt y="197" x="2604"/>
                </a:lnTo>
                <a:lnTo>
                  <a:pt y="197" x="2683"/>
                </a:lnTo>
                <a:lnTo>
                  <a:pt y="270" x="2683"/>
                </a:lnTo>
                <a:quadBezTo>
                  <a:pt y="231" x="2708"/>
                  <a:pt y="208" x="2748"/>
                </a:quadBezTo>
                <a:quadBezTo>
                  <a:pt y="185" x="2789"/>
                  <a:pt y="185" x="2840"/>
                </a:quadBezTo>
                <a:quadBezTo>
                  <a:pt y="185" x="2898"/>
                  <a:pt y="209" x="2935"/>
                </a:quadBezTo>
                <a:quadBezTo>
                  <a:pt y="233" x="2972"/>
                  <a:pt y="276" x="2987"/>
                </a:quadBezTo>
                <a:quadBezTo>
                  <a:pt y="185" x="3048"/>
                  <a:pt y="185" x="3147"/>
                </a:quadBezTo>
                <a:quadBezTo>
                  <a:pt y="185" x="3224"/>
                  <a:pt y="228" x="3266"/>
                </a:quadBezTo>
                <a:quadBezTo>
                  <a:pt y="270" x="3307"/>
                  <a:pt y="359" x="3307"/>
                </a:quadBezTo>
                <a:lnTo>
                  <a:pt y="715" x="3307"/>
                </a:lnTo>
                <a:lnTo>
                  <a:pt y="715" x="3220"/>
                </a:lnTo>
                <a:lnTo>
                  <a:pt y="389" x="3220"/>
                </a:lnTo>
                <a:quadBezTo>
                  <a:pt y="336" x="3220"/>
                  <a:pt y="313" x="3211"/>
                </a:quadBezTo>
                <a:quadBezTo>
                  <a:pt y="290" x="3203"/>
                  <a:pt y="275" x="3180"/>
                </a:quadBezTo>
                <a:quadBezTo>
                  <a:pt y="261" x="3158"/>
                  <a:pt y="261" x="3127"/>
                </a:quadBezTo>
                <a:quadBezTo>
                  <a:pt y="261" x="3073"/>
                  <a:pt y="298" x="3037"/>
                </a:quadBezTo>
                <a:quadBezTo>
                  <a:pt y="334" x="3000"/>
                  <a:pt y="414" x="3000"/>
                </a:quadBezTo>
                <a:lnTo>
                  <a:pt y="715" x="3000"/>
                </a:lnTo>
                <a:lnTo>
                  <a:pt y="715" x="2913"/>
                </a:lnTo>
                <a:lnTo>
                  <a:pt y="378" x="2913"/>
                </a:lnTo>
                <a:quadBezTo>
                  <a:pt y="320" x="2913"/>
                  <a:pt y="291" x="2891"/>
                </a:quadBezTo>
                <a:quadBezTo>
                  <a:pt y="261" x="2870"/>
                  <a:pt y="261" x="2821"/>
                </a:quadBezTo>
                <a:quadBezTo>
                  <a:pt y="261" x="2784"/>
                  <a:pt y="281" x="2752"/>
                </a:quadBezTo>
                <a:quadBezTo>
                  <a:pt y="300" x="2721"/>
                  <a:pt y="338" x="2707"/>
                </a:quadBezTo>
                <a:quadBezTo>
                  <a:pt y="375" x="2692"/>
                  <a:pt y="446" x="2692"/>
                </a:quadBezTo>
                <a:lnTo>
                  <a:pt y="715" x="2692"/>
                </a:lnTo>
                <a:lnTo>
                  <a:pt y="715" x="2604"/>
                </a:lnTo>
                <a:close/>
                <a:moveTo>
                  <a:pt y="651" x="3776"/>
                </a:moveTo>
                <a:quadBezTo>
                  <a:pt y="693" x="3727"/>
                  <a:pt y="710" x="3682"/>
                </a:quadBezTo>
                <a:quadBezTo>
                  <a:pt y="727" x="3637"/>
                  <a:pt y="727" x="3585"/>
                </a:quadBezTo>
                <a:quadBezTo>
                  <a:pt y="727" x="3500"/>
                  <a:pt y="685" x="3454"/>
                </a:quadBezTo>
                <a:quadBezTo>
                  <a:pt y="644" x="3408"/>
                  <a:pt y="579" x="3408"/>
                </a:quadBezTo>
                <a:quadBezTo>
                  <a:pt y="541" x="3408"/>
                  <a:pt y="509" x="3425"/>
                </a:quadBezTo>
                <a:quadBezTo>
                  <a:pt y="478" x="3442"/>
                  <a:pt y="458" x="3470"/>
                </a:quadBezTo>
                <a:quadBezTo>
                  <a:pt y="439" x="3499"/>
                  <a:pt y="430" x="3534"/>
                </a:quadBezTo>
                <a:quadBezTo>
                  <a:pt y="423" x="3560"/>
                  <a:pt y="416" x="3612"/>
                </a:quadBezTo>
                <a:quadBezTo>
                  <a:pt y="404" x="3718"/>
                  <a:pt y="386" x="3769"/>
                </a:quadBezTo>
                <a:quadBezTo>
                  <a:pt y="368" x="3769"/>
                  <a:pt y="363" x="3769"/>
                </a:quadBezTo>
                <a:quadBezTo>
                  <a:pt y="310" x="3769"/>
                  <a:pt y="288" x="3744"/>
                </a:quadBezTo>
                <a:quadBezTo>
                  <a:pt y="258" x="3710"/>
                  <a:pt y="258" x="3644"/>
                </a:quadBezTo>
                <a:quadBezTo>
                  <a:pt y="258" x="3582"/>
                  <a:pt y="280" x="3552"/>
                </a:quadBezTo>
                <a:quadBezTo>
                  <a:pt y="301" x="3523"/>
                  <a:pt y="356" x="3509"/>
                </a:quadBezTo>
                <a:lnTo>
                  <a:pt y="345" x="3423"/>
                </a:lnTo>
                <a:quadBezTo>
                  <a:pt y="290" x="3435"/>
                  <a:pt y="256" x="3461"/>
                </a:quadBezTo>
                <a:quadBezTo>
                  <a:pt y="222" x="3488"/>
                  <a:pt y="203" x="3539"/>
                </a:quadBezTo>
                <a:quadBezTo>
                  <a:pt y="185" x="3590"/>
                  <a:pt y="185" x="3657"/>
                </a:quadBezTo>
                <a:quadBezTo>
                  <a:pt y="185" x="3723"/>
                  <a:pt y="201" x="3765"/>
                </a:quadBezTo>
                <a:quadBezTo>
                  <a:pt y="216" x="3806"/>
                  <a:pt y="240" x="3826"/>
                </a:quadBezTo>
                <a:quadBezTo>
                  <a:pt y="264" x="3845"/>
                  <a:pt y="300" x="3853"/>
                </a:quadBezTo>
                <a:quadBezTo>
                  <a:pt y="322" x="3857"/>
                  <a:pt y="381" x="3857"/>
                </a:quadBezTo>
                <a:lnTo>
                  <a:pt y="498" x="3857"/>
                </a:lnTo>
                <a:quadBezTo>
                  <a:pt y="621" x="3857"/>
                  <a:pt y="653" x="3863"/>
                </a:quadBezTo>
                <a:quadBezTo>
                  <a:pt y="686" x="3869"/>
                  <a:pt y="715" x="3885"/>
                </a:quadBezTo>
                <a:lnTo>
                  <a:pt y="715" x="3793"/>
                </a:lnTo>
                <a:quadBezTo>
                  <a:pt y="688" x="3780"/>
                  <a:pt y="651" x="3776"/>
                </a:quadBezTo>
                <a:close/>
                <a:moveTo>
                  <a:pt y="455" x="3769"/>
                </a:moveTo>
                <a:quadBezTo>
                  <a:pt y="475" x="3721"/>
                  <a:pt y="488" x="3625"/>
                </a:quadBezTo>
                <a:quadBezTo>
                  <a:pt y="496" x="3571"/>
                  <a:pt y="506" x="3548"/>
                </a:quadBezTo>
                <a:quadBezTo>
                  <a:pt y="516" x="3526"/>
                  <a:pt y="534" x="3514"/>
                </a:quadBezTo>
                <a:quadBezTo>
                  <a:pt y="553" x="3501"/>
                  <a:pt y="576" x="3501"/>
                </a:quadBezTo>
                <a:quadBezTo>
                  <a:pt y="611" x="3501"/>
                  <a:pt y="635" x="3528"/>
                </a:quadBezTo>
                <a:quadBezTo>
                  <a:pt y="658" x="3555"/>
                  <a:pt y="658" x="3606"/>
                </a:quadBezTo>
                <a:quadBezTo>
                  <a:pt y="658" x="3657"/>
                  <a:pt y="636" x="3696"/>
                </a:quadBezTo>
                <a:quadBezTo>
                  <a:pt y="614" x="3736"/>
                  <a:pt y="575" x="3754"/>
                </a:quadBezTo>
                <a:quadBezTo>
                  <a:pt y="545" x="3769"/>
                  <a:pt y="487" x="3769"/>
                </a:quadBezTo>
                <a:lnTo>
                  <a:pt y="455" x="3769"/>
                </a:lnTo>
                <a:close/>
                <a:moveTo>
                  <a:pt y="715" x="4138"/>
                </a:moveTo>
                <a:lnTo>
                  <a:pt y="197" x="3940"/>
                </a:lnTo>
                <a:lnTo>
                  <a:pt y="197" x="4033"/>
                </a:lnTo>
                <a:lnTo>
                  <a:pt y="507" x="4145"/>
                </a:lnTo>
                <a:quadBezTo>
                  <a:pt y="558" x="4163"/>
                  <a:pt y="612" x="4178"/>
                </a:quadBezTo>
                <a:quadBezTo>
                  <a:pt y="571" x="4189"/>
                  <a:pt y="513" x="4210"/>
                </a:quadBezTo>
                <a:lnTo>
                  <a:pt y="197" x="4326"/>
                </a:lnTo>
                <a:lnTo>
                  <a:pt y="197" x="4416"/>
                </a:lnTo>
                <a:lnTo>
                  <a:pt y="715" x="4220"/>
                </a:lnTo>
                <a:lnTo>
                  <a:pt y="715" x="4138"/>
                </a:lnTo>
                <a:close/>
                <a:moveTo>
                  <a:pt y="548" x="4849"/>
                </a:moveTo>
                <a:lnTo>
                  <a:pt y="560" x="4939"/>
                </a:lnTo>
                <a:quadBezTo>
                  <a:pt y="639" x="4918"/>
                  <a:pt y="683" x="4860"/>
                </a:quadBezTo>
                <a:quadBezTo>
                  <a:pt y="727" x="4802"/>
                  <a:pt y="727" x="4711"/>
                </a:quadBezTo>
                <a:quadBezTo>
                  <a:pt y="727" x="4598"/>
                  <a:pt y="657" x="4531"/>
                </a:quadBezTo>
                <a:quadBezTo>
                  <a:pt y="587" x="4464"/>
                  <a:pt y="460" x="4464"/>
                </a:quadBezTo>
                <a:quadBezTo>
                  <a:pt y="330" x="4464"/>
                  <a:pt y="257" x="4532"/>
                </a:quadBezTo>
                <a:quadBezTo>
                  <a:pt y="185" x="4599"/>
                  <a:pt y="185" x="4707"/>
                </a:quadBezTo>
                <a:quadBezTo>
                  <a:pt y="185" x="4811"/>
                  <a:pt y="256" x="4876"/>
                </a:quadBezTo>
                <a:quadBezTo>
                  <a:pt y="327" x="4942"/>
                  <a:pt y="455" x="4942"/>
                </a:quadBezTo>
                <a:quadBezTo>
                  <a:pt y="463" x="4942"/>
                  <a:pt y="479" x="4942"/>
                </a:quadBezTo>
                <a:lnTo>
                  <a:pt y="479" x="4555"/>
                </a:lnTo>
                <a:quadBezTo>
                  <a:pt y="564" x="4560"/>
                  <a:pt y="609" x="4604"/>
                </a:quadBezTo>
                <a:quadBezTo>
                  <a:pt y="655" x="4647"/>
                  <a:pt y="655" x="4712"/>
                </a:quadBezTo>
                <a:quadBezTo>
                  <a:pt y="655" x="4760"/>
                  <a:pt y="629" x="4794"/>
                </a:quadBezTo>
                <a:quadBezTo>
                  <a:pt y="604" x="4829"/>
                  <a:pt y="548" x="4849"/>
                </a:quadBezTo>
                <a:close/>
                <a:moveTo>
                  <a:pt y="406" x="4560"/>
                </a:moveTo>
                <a:lnTo>
                  <a:pt y="406" x="4850"/>
                </a:lnTo>
                <a:quadBezTo>
                  <a:pt y="341" x="4844"/>
                  <a:pt y="308" x="4816"/>
                </a:quadBezTo>
                <a:quadBezTo>
                  <a:pt y="257" x="4774"/>
                  <a:pt y="257" x="4708"/>
                </a:quadBezTo>
                <a:quadBezTo>
                  <a:pt y="257" x="4647"/>
                  <a:pt y="298" x="4606"/>
                </a:quadBezTo>
                <a:quadBezTo>
                  <a:pt y="338" x="4564"/>
                  <a:pt y="406" x="4560"/>
                </a:quadBezTo>
                <a:close/>
                <a:moveTo>
                  <a:pt y="715" x="5049"/>
                </a:moveTo>
                <a:lnTo>
                  <a:pt y="197" x="5049"/>
                </a:lnTo>
                <a:lnTo>
                  <a:pt y="197" x="5128"/>
                </a:lnTo>
                <a:lnTo>
                  <a:pt y="275" x="5128"/>
                </a:lnTo>
                <a:quadBezTo>
                  <a:pt y="220" x="5158"/>
                  <a:pt y="203" x="5184"/>
                </a:quadBezTo>
                <a:quadBezTo>
                  <a:pt y="185" x="5209"/>
                  <a:pt y="185" x="5240"/>
                </a:quadBezTo>
                <a:quadBezTo>
                  <a:pt y="185" x="5285"/>
                  <a:pt y="213" x="5331"/>
                </a:quadBezTo>
                <a:lnTo>
                  <a:pt y="295" x="5300"/>
                </a:lnTo>
                <a:quadBezTo>
                  <a:pt y="276" x="5268"/>
                  <a:pt y="276" x="5236"/>
                </a:quadBezTo>
                <a:quadBezTo>
                  <a:pt y="276" x="5207"/>
                  <a:pt y="293" x="5184"/>
                </a:quadBezTo>
                <a:quadBezTo>
                  <a:pt y="311" x="5161"/>
                  <a:pt y="341" x="5151"/>
                </a:quadBezTo>
                <a:quadBezTo>
                  <a:pt y="388" x="5137"/>
                  <a:pt y="444" x="5137"/>
                </a:quadBezTo>
                <a:lnTo>
                  <a:pt y="715" x="5137"/>
                </a:lnTo>
                <a:lnTo>
                  <a:pt y="715" x="5049"/>
                </a:lnTo>
                <a:close/>
                <a:moveTo>
                  <a:pt y="651" x="5721"/>
                </a:moveTo>
                <a:quadBezTo>
                  <a:pt y="693" x="5672"/>
                  <a:pt y="710" x="5627"/>
                </a:quadBezTo>
                <a:quadBezTo>
                  <a:pt y="727" x="5582"/>
                  <a:pt y="727" x="5530"/>
                </a:quadBezTo>
                <a:quadBezTo>
                  <a:pt y="727" x="5445"/>
                  <a:pt y="685" x="5399"/>
                </a:quadBezTo>
                <a:quadBezTo>
                  <a:pt y="644" x="5353"/>
                  <a:pt y="579" x="5353"/>
                </a:quadBezTo>
                <a:quadBezTo>
                  <a:pt y="541" x="5353"/>
                  <a:pt y="509" x="5370"/>
                </a:quadBezTo>
                <a:quadBezTo>
                  <a:pt y="478" x="5388"/>
                  <a:pt y="458" x="5416"/>
                </a:quadBezTo>
                <a:quadBezTo>
                  <a:pt y="439" x="5444"/>
                  <a:pt y="430" x="5479"/>
                </a:quadBezTo>
                <a:quadBezTo>
                  <a:pt y="423" x="5505"/>
                  <a:pt y="416" x="5557"/>
                </a:quadBezTo>
                <a:quadBezTo>
                  <a:pt y="404" x="5664"/>
                  <a:pt y="386" x="5714"/>
                </a:quadBezTo>
                <a:quadBezTo>
                  <a:pt y="368" x="5714"/>
                  <a:pt y="363" x="5714"/>
                </a:quadBezTo>
                <a:quadBezTo>
                  <a:pt y="310" x="5714"/>
                  <a:pt y="288" x="5689"/>
                </a:quadBezTo>
                <a:quadBezTo>
                  <a:pt y="258" x="5656"/>
                  <a:pt y="258" x="5589"/>
                </a:quadBezTo>
                <a:quadBezTo>
                  <a:pt y="258" x="5527"/>
                  <a:pt y="280" x="5498"/>
                </a:quadBezTo>
                <a:quadBezTo>
                  <a:pt y="301" x="5468"/>
                  <a:pt y="356" x="5454"/>
                </a:quadBezTo>
                <a:lnTo>
                  <a:pt y="345" x="5368"/>
                </a:lnTo>
                <a:quadBezTo>
                  <a:pt y="290" x="5380"/>
                  <a:pt y="256" x="5407"/>
                </a:quadBezTo>
                <a:quadBezTo>
                  <a:pt y="222" x="5434"/>
                  <a:pt y="203" x="5484"/>
                </a:quadBezTo>
                <a:quadBezTo>
                  <a:pt y="185" x="5535"/>
                  <a:pt y="185" x="5602"/>
                </a:quadBezTo>
                <a:quadBezTo>
                  <a:pt y="185" x="5668"/>
                  <a:pt y="201" x="5710"/>
                </a:quadBezTo>
                <a:quadBezTo>
                  <a:pt y="216" x="5751"/>
                  <a:pt y="240" x="5771"/>
                </a:quadBezTo>
                <a:quadBezTo>
                  <a:pt y="264" x="5791"/>
                  <a:pt y="300" x="5798"/>
                </a:quadBezTo>
                <a:quadBezTo>
                  <a:pt y="322" x="5803"/>
                  <a:pt y="381" x="5803"/>
                </a:quadBezTo>
                <a:lnTo>
                  <a:pt y="498" x="5803"/>
                </a:lnTo>
                <a:quadBezTo>
                  <a:pt y="621" x="5803"/>
                  <a:pt y="653" x="5808"/>
                </a:quadBezTo>
                <a:quadBezTo>
                  <a:pt y="686" x="5814"/>
                  <a:pt y="715" x="5831"/>
                </a:quadBezTo>
                <a:lnTo>
                  <a:pt y="715" x="5739"/>
                </a:lnTo>
                <a:quadBezTo>
                  <a:pt y="688" x="5725"/>
                  <a:pt y="651" x="5721"/>
                </a:quadBezTo>
                <a:close/>
                <a:moveTo>
                  <a:pt y="455" x="5714"/>
                </a:moveTo>
                <a:quadBezTo>
                  <a:pt y="475" x="5666"/>
                  <a:pt y="488" x="5570"/>
                </a:quadBezTo>
                <a:quadBezTo>
                  <a:pt y="496" x="5516"/>
                  <a:pt y="506" x="5494"/>
                </a:quadBezTo>
                <a:quadBezTo>
                  <a:pt y="516" x="5471"/>
                  <a:pt y="534" x="5459"/>
                </a:quadBezTo>
                <a:quadBezTo>
                  <a:pt y="553" x="5447"/>
                  <a:pt y="576" x="5447"/>
                </a:quadBezTo>
                <a:quadBezTo>
                  <a:pt y="611" x="5447"/>
                  <a:pt y="635" x="5473"/>
                </a:quadBezTo>
                <a:quadBezTo>
                  <a:pt y="658" x="5500"/>
                  <a:pt y="658" x="5551"/>
                </a:quadBezTo>
                <a:quadBezTo>
                  <a:pt y="658" x="5602"/>
                  <a:pt y="636" x="5642"/>
                </a:quadBezTo>
                <a:quadBezTo>
                  <a:pt y="614" x="5681"/>
                  <a:pt y="575" x="5700"/>
                </a:quadBezTo>
                <a:quadBezTo>
                  <a:pt y="545" x="5714"/>
                  <a:pt y="487" x="5714"/>
                </a:quadBezTo>
                <a:lnTo>
                  <a:pt y="455" x="5714"/>
                </a:lnTo>
                <a:close/>
              </a:path>
            </a:pathLst>
          </a:cu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9" name="Shape 59"/>
          <p:cNvSpPr txBox="1"/>
          <p:nvPr/>
        </p:nvSpPr>
        <p:spPr>
          <a:xfrm rot="-1506935">
            <a:off y="3787731" x="1170329"/>
            <a:ext cy="1738243" cx="1946538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Andrés lleva una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chaqueta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blanca, una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camisa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rayada,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pantalones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, los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par de tenis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negro, y el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bolso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blanca y negro</a:t>
            </a:r>
          </a:p>
        </p:txBody>
      </p:sp>
      <p:sp>
        <p:nvSpPr>
          <p:cNvPr id="60" name="Shape 60"/>
          <p:cNvSpPr/>
          <p:nvPr/>
        </p:nvSpPr>
        <p:spPr>
          <a:xfrm rot="1168315">
            <a:off y="1940256" x="5622185"/>
            <a:ext cy="2388858" cx="1539201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61" name="Shape 61"/>
          <p:cNvSpPr txBox="1"/>
          <p:nvPr/>
        </p:nvSpPr>
        <p:spPr>
          <a:xfrm rot="1109752">
            <a:off y="4344565" x="4083370"/>
            <a:ext cy="457075" cx="3657840"/>
          </a:xfrm>
          <a:prstGeom prst="rect">
            <a:avLst/>
          </a:prstGeom>
          <a:noFill/>
        </p:spPr>
        <p:txBody>
          <a:bodyPr bIns="91425" rIns="91425" lIns="91425" tIns="91425" anchor="t" anchorCtr="0">
            <a:spAutoFit/>
          </a:bodyPr>
          <a:lstStyle/>
          <a:p>
            <a:pPr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Lily lleva una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blusa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 gris, amarilla, y blanca.</a:t>
            </a:r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